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45" r:id="rId25"/>
    <p:sldId id="521" r:id="rId26"/>
    <p:sldId id="547" r:id="rId27"/>
    <p:sldId id="549" r:id="rId28"/>
    <p:sldId id="50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05" r:id="rId38"/>
    <p:sldId id="503" r:id="rId39"/>
    <p:sldId id="560" r:id="rId40"/>
    <p:sldId id="352" r:id="rId41"/>
    <p:sldId id="559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391483"/>
            <a:ext cx="1045380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410593"/>
            <a:ext cx="10667998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2578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457817" y="1410593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402949"/>
            <a:ext cx="10820398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410200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696015" y="1409299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328390"/>
            <a:ext cx="10961684" cy="4301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</TotalTime>
  <Words>2473</Words>
  <Application>Microsoft Office PowerPoint</Application>
  <PresentationFormat>По избор</PresentationFormat>
  <Paragraphs>522</Paragraphs>
  <Slides>40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126</cp:revision>
  <dcterms:created xsi:type="dcterms:W3CDTF">2014-01-02T17:00:34Z</dcterms:created>
  <dcterms:modified xsi:type="dcterms:W3CDTF">2018-01-22T20:10:47Z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